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501384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¿Qué es la BIOS?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36678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BIOS, siglas de Sistema Básico de Entrada/Salida, es un software fundamental que se ejecuta cuando enciendes tu computadora. Esta realiza una serie de comprobaciones de hardware y carga el sistema operativo en la memoria RAM.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5356027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19" y="5363647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99686" y="5339358"/>
            <a:ext cx="416814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Angel Alejandro Herrera Macias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5926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59725" y="3245168"/>
            <a:ext cx="5173980" cy="6647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35"/>
              </a:lnSpc>
              <a:buNone/>
            </a:pPr>
            <a:r>
              <a:rPr lang="en-US" sz="4188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Funciones de la BIOS</a:t>
            </a:r>
            <a:endParaRPr lang="en-US" sz="4188" dirty="0"/>
          </a:p>
        </p:txBody>
      </p:sp>
      <p:sp>
        <p:nvSpPr>
          <p:cNvPr id="6" name="Shape 3"/>
          <p:cNvSpPr/>
          <p:nvPr/>
        </p:nvSpPr>
        <p:spPr>
          <a:xfrm>
            <a:off x="2559725" y="4395192"/>
            <a:ext cx="478631" cy="478631"/>
          </a:xfrm>
          <a:prstGeom prst="roundRect">
            <a:avLst>
              <a:gd name="adj" fmla="val 13335"/>
            </a:avLst>
          </a:prstGeom>
          <a:solidFill>
            <a:srgbClr val="363A4A"/>
          </a:solidFill>
          <a:ln/>
        </p:spPr>
      </p:sp>
      <p:sp>
        <p:nvSpPr>
          <p:cNvPr id="7" name="Text 4"/>
          <p:cNvSpPr/>
          <p:nvPr/>
        </p:nvSpPr>
        <p:spPr>
          <a:xfrm>
            <a:off x="2741890" y="4435078"/>
            <a:ext cx="114300" cy="3988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41"/>
              </a:lnSpc>
              <a:buNone/>
            </a:pPr>
            <a:r>
              <a:rPr lang="en-US" sz="2513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513" dirty="0"/>
          </a:p>
        </p:txBody>
      </p:sp>
      <p:sp>
        <p:nvSpPr>
          <p:cNvPr id="8" name="Text 5"/>
          <p:cNvSpPr/>
          <p:nvPr/>
        </p:nvSpPr>
        <p:spPr>
          <a:xfrm>
            <a:off x="3251002" y="4468297"/>
            <a:ext cx="2337197" cy="6648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17"/>
              </a:lnSpc>
              <a:buNone/>
            </a:pPr>
            <a:r>
              <a:rPr lang="en-US" sz="209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Inicialización de hardware</a:t>
            </a:r>
            <a:endParaRPr lang="en-US" sz="2094" dirty="0"/>
          </a:p>
        </p:txBody>
      </p:sp>
      <p:sp>
        <p:nvSpPr>
          <p:cNvPr id="9" name="Text 6"/>
          <p:cNvSpPr/>
          <p:nvPr/>
        </p:nvSpPr>
        <p:spPr>
          <a:xfrm>
            <a:off x="3251002" y="5260777"/>
            <a:ext cx="2337197" cy="238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80"/>
              </a:lnSpc>
              <a:buNone/>
            </a:pPr>
            <a:r>
              <a:rPr lang="en-US" sz="1675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BIOS realiza un chequeo exhaustivo de los componentes de hardware, asegurando su correcto funcionamiento antes de cargar el sistema operativo.</a:t>
            </a:r>
            <a:endParaRPr lang="en-US" sz="1675" dirty="0"/>
          </a:p>
        </p:txBody>
      </p:sp>
      <p:sp>
        <p:nvSpPr>
          <p:cNvPr id="10" name="Shape 7"/>
          <p:cNvSpPr/>
          <p:nvPr/>
        </p:nvSpPr>
        <p:spPr>
          <a:xfrm>
            <a:off x="5800844" y="4395192"/>
            <a:ext cx="478631" cy="478631"/>
          </a:xfrm>
          <a:prstGeom prst="roundRect">
            <a:avLst>
              <a:gd name="adj" fmla="val 13335"/>
            </a:avLst>
          </a:prstGeom>
          <a:solidFill>
            <a:srgbClr val="363A4A"/>
          </a:solidFill>
          <a:ln/>
        </p:spPr>
      </p:sp>
      <p:sp>
        <p:nvSpPr>
          <p:cNvPr id="11" name="Text 8"/>
          <p:cNvSpPr/>
          <p:nvPr/>
        </p:nvSpPr>
        <p:spPr>
          <a:xfrm>
            <a:off x="5956340" y="4435078"/>
            <a:ext cx="167640" cy="3988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41"/>
              </a:lnSpc>
              <a:buNone/>
            </a:pPr>
            <a:r>
              <a:rPr lang="en-US" sz="2513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513" dirty="0"/>
          </a:p>
        </p:txBody>
      </p:sp>
      <p:sp>
        <p:nvSpPr>
          <p:cNvPr id="12" name="Text 9"/>
          <p:cNvSpPr/>
          <p:nvPr/>
        </p:nvSpPr>
        <p:spPr>
          <a:xfrm>
            <a:off x="6492121" y="4468297"/>
            <a:ext cx="2337197" cy="6648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17"/>
              </a:lnSpc>
              <a:buNone/>
            </a:pPr>
            <a:r>
              <a:rPr lang="en-US" sz="209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Configuración básica</a:t>
            </a:r>
            <a:endParaRPr lang="en-US" sz="2094" dirty="0"/>
          </a:p>
        </p:txBody>
      </p:sp>
      <p:sp>
        <p:nvSpPr>
          <p:cNvPr id="13" name="Text 10"/>
          <p:cNvSpPr/>
          <p:nvPr/>
        </p:nvSpPr>
        <p:spPr>
          <a:xfrm>
            <a:off x="6492121" y="5260777"/>
            <a:ext cx="2337197" cy="20423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80"/>
              </a:lnSpc>
              <a:buNone/>
            </a:pPr>
            <a:r>
              <a:rPr lang="en-US" sz="1675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Permite configurar detalles esenciales, como fecha, hora, y orden de arranque de los dispositivos de almacenamiento.</a:t>
            </a:r>
            <a:endParaRPr lang="en-US" sz="1675" dirty="0"/>
          </a:p>
        </p:txBody>
      </p:sp>
      <p:sp>
        <p:nvSpPr>
          <p:cNvPr id="14" name="Shape 11"/>
          <p:cNvSpPr/>
          <p:nvPr/>
        </p:nvSpPr>
        <p:spPr>
          <a:xfrm>
            <a:off x="9041963" y="4395192"/>
            <a:ext cx="478631" cy="478631"/>
          </a:xfrm>
          <a:prstGeom prst="roundRect">
            <a:avLst>
              <a:gd name="adj" fmla="val 13335"/>
            </a:avLst>
          </a:prstGeom>
          <a:solidFill>
            <a:srgbClr val="363A4A"/>
          </a:solidFill>
          <a:ln/>
        </p:spPr>
      </p:sp>
      <p:sp>
        <p:nvSpPr>
          <p:cNvPr id="15" name="Text 12"/>
          <p:cNvSpPr/>
          <p:nvPr/>
        </p:nvSpPr>
        <p:spPr>
          <a:xfrm>
            <a:off x="9193649" y="4435078"/>
            <a:ext cx="175260" cy="3988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41"/>
              </a:lnSpc>
              <a:buNone/>
            </a:pPr>
            <a:r>
              <a:rPr lang="en-US" sz="2513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513" dirty="0"/>
          </a:p>
        </p:txBody>
      </p:sp>
      <p:sp>
        <p:nvSpPr>
          <p:cNvPr id="16" name="Text 13"/>
          <p:cNvSpPr/>
          <p:nvPr/>
        </p:nvSpPr>
        <p:spPr>
          <a:xfrm>
            <a:off x="9733240" y="4468297"/>
            <a:ext cx="2337197" cy="6648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17"/>
              </a:lnSpc>
              <a:buNone/>
            </a:pPr>
            <a:r>
              <a:rPr lang="en-US" sz="209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Interfaz con el sistema operativo</a:t>
            </a:r>
            <a:endParaRPr lang="en-US" sz="2094" dirty="0"/>
          </a:p>
        </p:txBody>
      </p:sp>
      <p:sp>
        <p:nvSpPr>
          <p:cNvPr id="17" name="Text 14"/>
          <p:cNvSpPr/>
          <p:nvPr/>
        </p:nvSpPr>
        <p:spPr>
          <a:xfrm>
            <a:off x="9733240" y="5260777"/>
            <a:ext cx="2337197" cy="20423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80"/>
              </a:lnSpc>
              <a:buNone/>
            </a:pPr>
            <a:r>
              <a:rPr lang="en-US" sz="1675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Facilita la comunicación entre el hardware y el software del sistema, permitiendo que el sistema operativo funcione correctamente.</a:t>
            </a:r>
            <a:endParaRPr lang="en-US" sz="1675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3461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Importancia de la BIOS en la computadora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24171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7" name="Text 4"/>
          <p:cNvSpPr/>
          <p:nvPr/>
        </p:nvSpPr>
        <p:spPr>
          <a:xfrm>
            <a:off x="4679752" y="3283387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3318034"/>
            <a:ext cx="2750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Arranque del sistema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BIOS es esencial para iniciar el sistema y cargar el sistema operativo en la memoria RAM, permitiendo el uso del equipo.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324171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11" name="Text 8"/>
          <p:cNvSpPr/>
          <p:nvPr/>
        </p:nvSpPr>
        <p:spPr>
          <a:xfrm>
            <a:off x="9417368" y="3283387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3318034"/>
            <a:ext cx="3139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Integridad del hardware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977199" y="3798451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Protege el hardware al detectar y notificar errores antes de que se puedan convertir en problemas graves.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4490799" y="561582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15" name="Text 12"/>
          <p:cNvSpPr/>
          <p:nvPr/>
        </p:nvSpPr>
        <p:spPr>
          <a:xfrm>
            <a:off x="4649272" y="5657493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5212913" y="5692140"/>
            <a:ext cx="3764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Compatibilidad del hardware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5212913" y="61725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Garantiza que el sistema operativo pueda comunicarse adecuadamente con el hardware del equipo.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3067883"/>
            <a:ext cx="4762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¿Qué es el Set Up?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El Set Up, también conocido como la configuración del sistema, es el área donde se puede ajustar y modificar las características de la BIOS para optimizar el rendimiento del equipo y personalizar diversos aspectos.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427803"/>
            <a:ext cx="79171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Diferencia entre BIOS y Set Up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3455432"/>
            <a:ext cx="4542115" cy="2346365"/>
          </a:xfrm>
          <a:prstGeom prst="roundRect">
            <a:avLst>
              <a:gd name="adj" fmla="val 2841"/>
            </a:avLst>
          </a:prstGeom>
          <a:solidFill>
            <a:srgbClr val="363A4A"/>
          </a:solidFill>
          <a:ln/>
        </p:spPr>
      </p:sp>
      <p:sp>
        <p:nvSpPr>
          <p:cNvPr id="7" name="Text 4"/>
          <p:cNvSpPr/>
          <p:nvPr/>
        </p:nvSpPr>
        <p:spPr>
          <a:xfrm>
            <a:off x="1055370" y="3677603"/>
            <a:ext cx="2255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Función Principal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055370" y="4158020"/>
            <a:ext cx="409777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BIOS se encarga del arranque y la carga del sistema operativo, mientras que el Set Up permite configurar la BIOS y ajustar sus parámetros.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597485" y="3455432"/>
            <a:ext cx="4542115" cy="2346365"/>
          </a:xfrm>
          <a:prstGeom prst="roundRect">
            <a:avLst>
              <a:gd name="adj" fmla="val 2841"/>
            </a:avLst>
          </a:prstGeom>
          <a:solidFill>
            <a:srgbClr val="363A4A"/>
          </a:solidFill>
          <a:ln/>
        </p:spPr>
      </p:sp>
      <p:sp>
        <p:nvSpPr>
          <p:cNvPr id="10" name="Text 7"/>
          <p:cNvSpPr/>
          <p:nvPr/>
        </p:nvSpPr>
        <p:spPr>
          <a:xfrm>
            <a:off x="5819656" y="36776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Interacción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5819656" y="4158020"/>
            <a:ext cx="409777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BIOS es el sistema mismo, mientras que el Set Up es el menú interactivo para modificar la configuración de la BIOS.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2114074"/>
            <a:ext cx="95173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Configuraciones básicas en el Set Up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348389" y="342638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6" name="Text 4"/>
          <p:cNvSpPr/>
          <p:nvPr/>
        </p:nvSpPr>
        <p:spPr>
          <a:xfrm>
            <a:off x="2537341" y="3468052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3070503" y="350270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Fecha y Hora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3070503" y="3983117"/>
            <a:ext cx="24409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Permite ajustar la fecha y hora del sistema para asegurar que estén configuradas correctamente.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733574" y="342638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10" name="Text 8"/>
          <p:cNvSpPr/>
          <p:nvPr/>
        </p:nvSpPr>
        <p:spPr>
          <a:xfrm>
            <a:off x="5895856" y="3468052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6455688" y="350270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Arranque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6455688" y="3983117"/>
            <a:ext cx="24409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Posibilita definir el orden de arranque de los dispositivos de almacenamiento, como el disco duro y las unidades ópticas.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118759" y="342638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14" name="Text 12"/>
          <p:cNvSpPr/>
          <p:nvPr/>
        </p:nvSpPr>
        <p:spPr>
          <a:xfrm>
            <a:off x="9277231" y="3468052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9840873" y="350270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Contraseña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9840873" y="3983117"/>
            <a:ext cx="24409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Permite establecer una contraseña de inicio de sesión para mayor seguridad en el acceso al sistema.</a:t>
            </a:r>
            <a:endParaRPr lang="en-US" sz="1750" dirty="0"/>
          </a:p>
        </p:txBody>
      </p:sp>
      <p:pic>
        <p:nvPicPr>
          <p:cNvPr id="1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5936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38318" y="3122414"/>
            <a:ext cx="9153763" cy="12794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038"/>
              </a:lnSpc>
              <a:buNone/>
            </a:pPr>
            <a:r>
              <a:rPr lang="en-US" sz="4031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Configuraciones avanzadas en el Set Up</a:t>
            </a:r>
            <a:endParaRPr lang="en-US" sz="4031" dirty="0"/>
          </a:p>
        </p:txBody>
      </p:sp>
      <p:sp>
        <p:nvSpPr>
          <p:cNvPr id="6" name="Shape 3"/>
          <p:cNvSpPr/>
          <p:nvPr/>
        </p:nvSpPr>
        <p:spPr>
          <a:xfrm>
            <a:off x="2738318" y="4868823"/>
            <a:ext cx="460653" cy="460653"/>
          </a:xfrm>
          <a:prstGeom prst="roundRect">
            <a:avLst>
              <a:gd name="adj" fmla="val 13335"/>
            </a:avLst>
          </a:prstGeom>
          <a:solidFill>
            <a:srgbClr val="363A4A"/>
          </a:solidFill>
          <a:ln/>
        </p:spPr>
      </p:sp>
      <p:sp>
        <p:nvSpPr>
          <p:cNvPr id="7" name="Text 4"/>
          <p:cNvSpPr/>
          <p:nvPr/>
        </p:nvSpPr>
        <p:spPr>
          <a:xfrm>
            <a:off x="2911435" y="4907161"/>
            <a:ext cx="114300" cy="3839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23"/>
              </a:lnSpc>
              <a:buNone/>
            </a:pPr>
            <a:r>
              <a:rPr lang="en-US" sz="2418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418" dirty="0"/>
          </a:p>
        </p:txBody>
      </p:sp>
      <p:sp>
        <p:nvSpPr>
          <p:cNvPr id="8" name="Text 5"/>
          <p:cNvSpPr/>
          <p:nvPr/>
        </p:nvSpPr>
        <p:spPr>
          <a:xfrm>
            <a:off x="3403640" y="4939189"/>
            <a:ext cx="2047518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9"/>
              </a:lnSpc>
              <a:buNone/>
            </a:pPr>
            <a:r>
              <a:rPr lang="en-US" sz="2015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Overclocking</a:t>
            </a:r>
            <a:endParaRPr lang="en-US" sz="2015" dirty="0"/>
          </a:p>
        </p:txBody>
      </p:sp>
      <p:sp>
        <p:nvSpPr>
          <p:cNvPr id="9" name="Text 6"/>
          <p:cNvSpPr/>
          <p:nvPr/>
        </p:nvSpPr>
        <p:spPr>
          <a:xfrm>
            <a:off x="3403640" y="5381863"/>
            <a:ext cx="2249448" cy="1965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0"/>
              </a:lnSpc>
              <a:buNone/>
            </a:pPr>
            <a:r>
              <a:rPr lang="en-US" sz="1612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Para los usuarios avanzados, se puede modificar la frecuencia del reloj y las tensiones para aumentar el rendimiento del hardware.</a:t>
            </a:r>
            <a:endParaRPr lang="en-US" sz="1612" dirty="0"/>
          </a:p>
        </p:txBody>
      </p:sp>
      <p:sp>
        <p:nvSpPr>
          <p:cNvPr id="10" name="Shape 7"/>
          <p:cNvSpPr/>
          <p:nvPr/>
        </p:nvSpPr>
        <p:spPr>
          <a:xfrm>
            <a:off x="5857756" y="4868823"/>
            <a:ext cx="460653" cy="460653"/>
          </a:xfrm>
          <a:prstGeom prst="roundRect">
            <a:avLst>
              <a:gd name="adj" fmla="val 13335"/>
            </a:avLst>
          </a:prstGeom>
          <a:solidFill>
            <a:srgbClr val="363A4A"/>
          </a:solidFill>
          <a:ln/>
        </p:spPr>
      </p:sp>
      <p:sp>
        <p:nvSpPr>
          <p:cNvPr id="11" name="Text 8"/>
          <p:cNvSpPr/>
          <p:nvPr/>
        </p:nvSpPr>
        <p:spPr>
          <a:xfrm>
            <a:off x="6004203" y="4907161"/>
            <a:ext cx="167640" cy="3839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23"/>
              </a:lnSpc>
              <a:buNone/>
            </a:pPr>
            <a:r>
              <a:rPr lang="en-US" sz="2418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418" dirty="0"/>
          </a:p>
        </p:txBody>
      </p:sp>
      <p:sp>
        <p:nvSpPr>
          <p:cNvPr id="12" name="Text 9"/>
          <p:cNvSpPr/>
          <p:nvPr/>
        </p:nvSpPr>
        <p:spPr>
          <a:xfrm>
            <a:off x="6523077" y="4939189"/>
            <a:ext cx="2249448" cy="6398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19"/>
              </a:lnSpc>
              <a:buNone/>
            </a:pPr>
            <a:r>
              <a:rPr lang="en-US" sz="2015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Administración de energía</a:t>
            </a:r>
            <a:endParaRPr lang="en-US" sz="2015" dirty="0"/>
          </a:p>
        </p:txBody>
      </p:sp>
      <p:sp>
        <p:nvSpPr>
          <p:cNvPr id="13" name="Text 10"/>
          <p:cNvSpPr/>
          <p:nvPr/>
        </p:nvSpPr>
        <p:spPr>
          <a:xfrm>
            <a:off x="6523077" y="5701784"/>
            <a:ext cx="2249448" cy="1965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0"/>
              </a:lnSpc>
              <a:buNone/>
            </a:pPr>
            <a:r>
              <a:rPr lang="en-US" sz="1612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Ofrece opciones para gestionar eficientemente el consumo de energía del equipo para un menor impacto en la duración de la batería.</a:t>
            </a:r>
            <a:endParaRPr lang="en-US" sz="1612" dirty="0"/>
          </a:p>
        </p:txBody>
      </p:sp>
      <p:sp>
        <p:nvSpPr>
          <p:cNvPr id="14" name="Shape 11"/>
          <p:cNvSpPr/>
          <p:nvPr/>
        </p:nvSpPr>
        <p:spPr>
          <a:xfrm>
            <a:off x="8977193" y="4868823"/>
            <a:ext cx="460653" cy="460653"/>
          </a:xfrm>
          <a:prstGeom prst="roundRect">
            <a:avLst>
              <a:gd name="adj" fmla="val 13335"/>
            </a:avLst>
          </a:prstGeom>
          <a:solidFill>
            <a:srgbClr val="363A4A"/>
          </a:solidFill>
          <a:ln/>
        </p:spPr>
      </p:sp>
      <p:sp>
        <p:nvSpPr>
          <p:cNvPr id="15" name="Text 12"/>
          <p:cNvSpPr/>
          <p:nvPr/>
        </p:nvSpPr>
        <p:spPr>
          <a:xfrm>
            <a:off x="9123640" y="4907161"/>
            <a:ext cx="167640" cy="3839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23"/>
              </a:lnSpc>
              <a:buNone/>
            </a:pPr>
            <a:r>
              <a:rPr lang="en-US" sz="2418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418" dirty="0"/>
          </a:p>
        </p:txBody>
      </p:sp>
      <p:sp>
        <p:nvSpPr>
          <p:cNvPr id="16" name="Text 13"/>
          <p:cNvSpPr/>
          <p:nvPr/>
        </p:nvSpPr>
        <p:spPr>
          <a:xfrm>
            <a:off x="9642515" y="4939189"/>
            <a:ext cx="2249448" cy="6398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19"/>
              </a:lnSpc>
              <a:buNone/>
            </a:pPr>
            <a:r>
              <a:rPr lang="en-US" sz="2015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Monitoreo del hardware</a:t>
            </a:r>
            <a:endParaRPr lang="en-US" sz="2015" dirty="0"/>
          </a:p>
        </p:txBody>
      </p:sp>
      <p:sp>
        <p:nvSpPr>
          <p:cNvPr id="17" name="Text 14"/>
          <p:cNvSpPr/>
          <p:nvPr/>
        </p:nvSpPr>
        <p:spPr>
          <a:xfrm>
            <a:off x="9642515" y="5701784"/>
            <a:ext cx="2249448" cy="16383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0"/>
              </a:lnSpc>
              <a:buNone/>
            </a:pPr>
            <a:r>
              <a:rPr lang="en-US" sz="1612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Permite supervisar el estado y la temperatura del hardware para prevenir sobrecalentamientos o fallos inminentes.</a:t>
            </a:r>
            <a:endParaRPr lang="en-US" sz="1612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48389" y="878919"/>
            <a:ext cx="86563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Conclusiones y recomendaciones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7301270" y="1906548"/>
            <a:ext cx="27742" cy="5444133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8" name="Shape 5"/>
          <p:cNvSpPr/>
          <p:nvPr/>
        </p:nvSpPr>
        <p:spPr>
          <a:xfrm>
            <a:off x="7565053" y="2316182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9" name="Shape 6"/>
          <p:cNvSpPr/>
          <p:nvPr/>
        </p:nvSpPr>
        <p:spPr>
          <a:xfrm>
            <a:off x="7065109" y="208014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10" name="Text 7"/>
          <p:cNvSpPr/>
          <p:nvPr/>
        </p:nvSpPr>
        <p:spPr>
          <a:xfrm>
            <a:off x="7254061" y="2121813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537138" y="2128718"/>
            <a:ext cx="2750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Conocer bien la BIOS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537138" y="2609136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 fundamental entender las funcionalidades y configuraciones de la BIOS para aprovechar al máximo su potencial en el sistema.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512" y="3427035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14" name="Shape 11"/>
          <p:cNvSpPr/>
          <p:nvPr/>
        </p:nvSpPr>
        <p:spPr>
          <a:xfrm>
            <a:off x="7065109" y="319099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15" name="Text 12"/>
          <p:cNvSpPr/>
          <p:nvPr/>
        </p:nvSpPr>
        <p:spPr>
          <a:xfrm>
            <a:off x="7227391" y="3232666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2348389" y="3239572"/>
            <a:ext cx="374463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Mantener actualizada la BIOS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2348389" y="4067175"/>
            <a:ext cx="374463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actualización de la BIOS puede mejorar el rendimiento, solucionar problemas de compatibilidad y proporcionar seguridad adicional al sistema.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7565053" y="5062597"/>
            <a:ext cx="777597" cy="27742"/>
          </a:xfrm>
          <a:prstGeom prst="rect">
            <a:avLst/>
          </a:prstGeom>
          <a:solidFill>
            <a:srgbClr val="6EB9FC"/>
          </a:solidFill>
          <a:ln/>
        </p:spPr>
      </p:sp>
      <p:sp>
        <p:nvSpPr>
          <p:cNvPr id="19" name="Shape 16"/>
          <p:cNvSpPr/>
          <p:nvPr/>
        </p:nvSpPr>
        <p:spPr>
          <a:xfrm>
            <a:off x="7065109" y="482655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63A4A"/>
          </a:solidFill>
          <a:ln/>
        </p:spPr>
      </p:sp>
      <p:sp>
        <p:nvSpPr>
          <p:cNvPr id="20" name="Text 17"/>
          <p:cNvSpPr/>
          <p:nvPr/>
        </p:nvSpPr>
        <p:spPr>
          <a:xfrm>
            <a:off x="7223581" y="4868228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8"/>
          <p:cNvSpPr/>
          <p:nvPr/>
        </p:nvSpPr>
        <p:spPr>
          <a:xfrm>
            <a:off x="8537138" y="4875133"/>
            <a:ext cx="36118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6EB9FC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Evitar cambios innecesarios</a:t>
            </a:r>
            <a:endParaRPr lang="en-US" sz="2187" dirty="0"/>
          </a:p>
        </p:txBody>
      </p:sp>
      <p:sp>
        <p:nvSpPr>
          <p:cNvPr id="22" name="Text 19"/>
          <p:cNvSpPr/>
          <p:nvPr/>
        </p:nvSpPr>
        <p:spPr>
          <a:xfrm>
            <a:off x="8537138" y="5355550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Realizar ajustes en la BIOS solo cuando sea realmente necesario y con el conocimiento adecuado para evitar posibles problemas en el equipo.</a:t>
            </a:r>
            <a:endParaRPr lang="en-US" sz="1750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2024-01-28T00:06:56Z</dcterms:created>
  <dcterms:modified xsi:type="dcterms:W3CDTF">2024-01-28T00:06:56Z</dcterms:modified>
</cp:coreProperties>
</file>